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9"/>
    <p:restoredTop sz="94676"/>
  </p:normalViewPr>
  <p:slideViewPr>
    <p:cSldViewPr snapToGrid="0" snapToObjects="1">
      <p:cViewPr>
        <p:scale>
          <a:sx n="138" d="100"/>
          <a:sy n="138" d="100"/>
        </p:scale>
        <p:origin x="4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2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about experience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Fix hand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did I find out about it?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is it doing now?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Who is interested in it? CelebRities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ladies.org" TargetMode="External"/><Relationship Id="rId4" Type="http://schemas.openxmlformats.org/officeDocument/2006/relationships/hyperlink" Target="https://twitter.com/RLadiesCville" TargetMode="External"/><Relationship Id="rId5" Type="http://schemas.openxmlformats.org/officeDocument/2006/relationships/hyperlink" Target="https://www.meetup.com/rladies-charlottesville/" TargetMode="External"/><Relationship Id="rId6" Type="http://schemas.openxmlformats.org/officeDocument/2006/relationships/hyperlink" Target="https://github.com/rladies-charlottesville" TargetMode="External"/><Relationship Id="rId7" Type="http://schemas.openxmlformats.org/officeDocument/2006/relationships/hyperlink" Target="mailto:charlottesville@rladies.org" TargetMode="External"/><Relationship Id="rId8" Type="http://schemas.openxmlformats.org/officeDocument/2006/relationships/hyperlink" Target="mailto:samantha@rladies.org" TargetMode="External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studio.org/" TargetMode="Externa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7541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Launching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R-Ladies </a:t>
            </a:r>
            <a:r>
              <a:rPr lang="en" dirty="0" smtClean="0"/>
              <a:t>Cha</a:t>
            </a:r>
            <a:r>
              <a:rPr lang="en-US" dirty="0" smtClean="0"/>
              <a:t>R</a:t>
            </a:r>
            <a:r>
              <a:rPr lang="en" dirty="0" err="1" smtClean="0"/>
              <a:t>lottesville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'Charlottesville'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756000" y="4127000"/>
            <a:ext cx="76320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November 14, 2017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4294967295"/>
          </p:nvPr>
        </p:nvSpPr>
        <p:spPr>
          <a:xfrm>
            <a:off x="4671588" y="1423600"/>
            <a:ext cx="3558012" cy="1950600"/>
          </a:xfrm>
          <a:prstGeom prst="rect">
            <a:avLst/>
          </a:prstGeom>
          <a:solidFill>
            <a:srgbClr val="88398A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1400" u="sng" dirty="0" smtClean="0">
                <a:solidFill>
                  <a:srgbClr val="FFFFFF"/>
                </a:solidFill>
              </a:rPr>
              <a:t>Pick up a temporary parking pass!</a:t>
            </a: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1400" dirty="0" err="1" smtClean="0">
                <a:solidFill>
                  <a:srgbClr val="FFFFFF"/>
                </a:solidFill>
              </a:rPr>
              <a:t>Wifi</a:t>
            </a:r>
            <a:r>
              <a:rPr lang="en-US" sz="1400" dirty="0" smtClean="0">
                <a:solidFill>
                  <a:srgbClr val="FFFFFF"/>
                </a:solidFill>
              </a:rPr>
              <a:t>: </a:t>
            </a:r>
            <a:r>
              <a:rPr lang="en-US" sz="1400" b="1" dirty="0" err="1" smtClean="0">
                <a:solidFill>
                  <a:srgbClr val="FFFFFF"/>
                </a:solidFill>
              </a:rPr>
              <a:t>VividCortex_Guest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 dirty="0" smtClean="0">
                <a:solidFill>
                  <a:srgbClr val="FFFFFF"/>
                </a:solidFill>
              </a:rPr>
              <a:t>Fill </a:t>
            </a:r>
            <a:r>
              <a:rPr lang="en" sz="1400" dirty="0">
                <a:solidFill>
                  <a:srgbClr val="FFFFFF"/>
                </a:solidFill>
              </a:rPr>
              <a:t>out the survey if you haven’t already: </a:t>
            </a:r>
            <a:r>
              <a:rPr lang="en" sz="1400" b="1" dirty="0">
                <a:solidFill>
                  <a:srgbClr val="FFFFFF"/>
                </a:solidFill>
              </a:rPr>
              <a:t>https://</a:t>
            </a:r>
            <a:r>
              <a:rPr lang="en" sz="1400" b="1" dirty="0" err="1" smtClean="0">
                <a:solidFill>
                  <a:srgbClr val="FFFFFF"/>
                </a:solidFill>
              </a:rPr>
              <a:t>goo.gl</a:t>
            </a:r>
            <a:r>
              <a:rPr lang="en" sz="1400" b="1" dirty="0" smtClean="0">
                <a:solidFill>
                  <a:srgbClr val="FFFFFF"/>
                </a:solidFill>
              </a:rPr>
              <a:t>/oa1mJU</a:t>
            </a:r>
            <a:endParaRPr sz="1400"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 dirty="0" smtClean="0">
                <a:solidFill>
                  <a:srgbClr val="FFFFFF"/>
                </a:solidFill>
              </a:rPr>
              <a:t>Follow </a:t>
            </a:r>
            <a:r>
              <a:rPr lang="en" sz="1400" dirty="0">
                <a:solidFill>
                  <a:srgbClr val="FFFFFF"/>
                </a:solidFill>
              </a:rPr>
              <a:t>us on Twitter: @</a:t>
            </a:r>
            <a:r>
              <a:rPr lang="en" sz="1400" dirty="0" err="1">
                <a:solidFill>
                  <a:srgbClr val="FFFFFF"/>
                </a:solidFill>
              </a:rPr>
              <a:t>RLadiesCville</a:t>
            </a:r>
            <a:endParaRPr lang="en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708850" y="489875"/>
            <a:ext cx="68043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Sponsors + Friends </a:t>
            </a:r>
            <a:r>
              <a:rPr lang="en">
                <a:solidFill>
                  <a:srgbClr val="88398A"/>
                </a:solidFill>
              </a:rPr>
              <a:t>(for now)</a:t>
            </a:r>
          </a:p>
        </p:txBody>
      </p:sp>
      <p:pic>
        <p:nvPicPr>
          <p:cNvPr id="137" name="Shape 137" descr="r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50" y="1252675"/>
            <a:ext cx="1969375" cy="6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50" y="2266686"/>
            <a:ext cx="1804175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878" y="1252675"/>
            <a:ext cx="1542825" cy="1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901" y="2857300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6145125" y="2218475"/>
            <a:ext cx="2075400" cy="22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</a:rPr>
              <a:t>Look at all of this empty space!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838202" y="762425"/>
            <a:ext cx="60627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It’s your group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74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415000" y="4256325"/>
            <a:ext cx="6468600" cy="7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https://goo.gl/oa1mJU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can you do?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25" y="1214425"/>
            <a:ext cx="2304905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 idx="4294967295"/>
          </p:nvPr>
        </p:nvSpPr>
        <p:spPr>
          <a:xfrm>
            <a:off x="838207" y="914825"/>
            <a:ext cx="80694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Tell your friends</a:t>
            </a:r>
          </a:p>
        </p:txBody>
      </p:sp>
      <p:grpSp>
        <p:nvGrpSpPr>
          <p:cNvPr id="164" name="Shape 164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65" name="Shape 16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Get involved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12175" y="19471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38067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Meetup page and attend events</a:t>
            </a:r>
          </a:p>
          <a:p>
            <a:pPr marL="457200" lvl="0" indent="-34290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 on Twitter @RLadiesCville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21562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GitHub page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Slack channel?</a:t>
            </a:r>
          </a:p>
          <a:p>
            <a:pPr marL="457200" lvl="0" indent="-34290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154600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a workshop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a talk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company to sponsor us</a:t>
            </a:r>
          </a:p>
          <a:p>
            <a:pPr marL="457200" lvl="0" indent="-34290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 co-organizer!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5172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88398A"/>
                </a:solidFill>
              </a:rPr>
              <a:t>Find us online!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38275" y="1368975"/>
            <a:ext cx="67512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/>
              <a:t>Website</a:t>
            </a:r>
            <a:r>
              <a:rPr lang="en" dirty="0"/>
              <a:t>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https://rladies.org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b="1" dirty="0"/>
              <a:t>Want to help create an R-Ladies Charlottesville site?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b="1" dirty="0"/>
              <a:t>Twitter: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@RLadiesCville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/>
              <a:t>Meetup: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https://www.meetup.com/rladies-charlottesville/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 err="1"/>
              <a:t>Github</a:t>
            </a:r>
            <a:r>
              <a:rPr lang="en" b="1" dirty="0"/>
              <a:t>:</a:t>
            </a:r>
            <a:r>
              <a:rPr lang="en" dirty="0"/>
              <a:t> 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https://github.com/rladies-charlottesville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SzPct val="128571"/>
            </a:pPr>
            <a:r>
              <a:rPr lang="en" sz="1400" dirty="0"/>
              <a:t>Slides to be posted here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 dirty="0"/>
              <a:t>Check out the R crossword puzzle from </a:t>
            </a:r>
            <a:r>
              <a:rPr lang="en" sz="1400" dirty="0" err="1"/>
              <a:t>RLadiesDC</a:t>
            </a:r>
            <a:r>
              <a:rPr lang="en" sz="1400" dirty="0"/>
              <a:t>!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b="1" dirty="0"/>
              <a:t>Email: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charlottesville@rladies.org</a:t>
            </a:r>
            <a:r>
              <a:rPr lang="en" dirty="0"/>
              <a:t>/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samantha@rladies.org</a:t>
            </a:r>
            <a:r>
              <a:rPr lang="en" dirty="0"/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7" name="Shape 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6550" y="92200"/>
            <a:ext cx="3344748" cy="17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How to install and run R and </a:t>
            </a:r>
            <a:r>
              <a:rPr lang="en-US" dirty="0" err="1" smtClean="0"/>
              <a:t>RStudio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59" y="1509053"/>
            <a:ext cx="1683347" cy="17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 + </a:t>
            </a:r>
            <a:r>
              <a:rPr lang="en-US" dirty="0" err="1" smtClean="0">
                <a:solidFill>
                  <a:srgbClr val="7030A0"/>
                </a:solidFill>
              </a:rPr>
              <a:t>Rstudio</a:t>
            </a:r>
            <a:r>
              <a:rPr lang="en-US" dirty="0" smtClean="0">
                <a:solidFill>
                  <a:srgbClr val="7030A0"/>
                </a:solidFill>
              </a:rPr>
              <a:t> =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586325"/>
            <a:ext cx="7878951" cy="31485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R is a </a:t>
            </a:r>
            <a:r>
              <a:rPr lang="en-US" b="1" dirty="0"/>
              <a:t>language</a:t>
            </a:r>
            <a:r>
              <a:rPr lang="en-US" dirty="0"/>
              <a:t> and environment for statistical computing and </a:t>
            </a:r>
            <a:r>
              <a:rPr lang="en-US" dirty="0" smtClean="0"/>
              <a:t>graphics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Rstudio</a:t>
            </a:r>
            <a:r>
              <a:rPr lang="en-US" dirty="0" smtClean="0"/>
              <a:t> is an </a:t>
            </a:r>
            <a:r>
              <a:rPr lang="en-US" dirty="0"/>
              <a:t>integrated development </a:t>
            </a:r>
            <a:r>
              <a:rPr lang="en-US" b="1" dirty="0"/>
              <a:t>environment</a:t>
            </a:r>
            <a:r>
              <a:rPr lang="en-US" dirty="0"/>
              <a:t> (IDE) for </a:t>
            </a:r>
            <a:r>
              <a:rPr lang="en-US" dirty="0" smtClean="0"/>
              <a:t>R; it’s where the magic happens</a:t>
            </a:r>
          </a:p>
          <a:p>
            <a:endParaRPr lang="en-US" dirty="0"/>
          </a:p>
          <a:p>
            <a:r>
              <a:rPr lang="en-US" b="1" dirty="0" smtClean="0"/>
              <a:t>CRAN</a:t>
            </a:r>
            <a:r>
              <a:rPr lang="en-US" dirty="0" smtClean="0"/>
              <a:t> (Comprehensive R Archive Network) is where you can download R and all of the compatible R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23" y="318069"/>
            <a:ext cx="836062" cy="8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5757544" cy="857400"/>
          </a:xfrm>
        </p:spPr>
        <p:txBody>
          <a:bodyPr/>
          <a:lstStyle/>
          <a:p>
            <a:r>
              <a:rPr lang="en-US" smtClean="0">
                <a:solidFill>
                  <a:srgbClr val="7030A0"/>
                </a:solidFill>
              </a:rPr>
              <a:t>Step 1: Download </a:t>
            </a:r>
            <a:r>
              <a:rPr lang="en-US" dirty="0" smtClean="0">
                <a:solidFill>
                  <a:srgbClr val="7030A0"/>
                </a:solidFill>
              </a:rPr>
              <a:t>R from CRAN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279900"/>
            <a:ext cx="7354696" cy="3148500"/>
          </a:xfrm>
        </p:spPr>
        <p:txBody>
          <a:bodyPr/>
          <a:lstStyle/>
          <a:p>
            <a:r>
              <a:rPr lang="en-US" dirty="0" smtClean="0"/>
              <a:t> Go to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://cran.r-project.org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and download the version that is compatible with your OS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2416" y="4733473"/>
            <a:ext cx="40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web.cs.ucla.edu</a:t>
            </a:r>
            <a:r>
              <a:rPr lang="en-US" dirty="0"/>
              <a:t>/~</a:t>
            </a:r>
            <a:r>
              <a:rPr lang="en-US" dirty="0" err="1"/>
              <a:t>gulzar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56" y="2260529"/>
            <a:ext cx="5945104" cy="24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53268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Welcome!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ubTitle" idx="4294967295"/>
          </p:nvPr>
        </p:nvSpPr>
        <p:spPr>
          <a:xfrm>
            <a:off x="2361750" y="2289100"/>
            <a:ext cx="5400600" cy="224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You’re in the right place.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Whether you’re a R novice or R expert, this group is for you! 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1600"/>
            <a:ext cx="2056950" cy="207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5757544" cy="857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Step 2: Download </a:t>
            </a:r>
            <a:r>
              <a:rPr lang="en-US" dirty="0" err="1" smtClean="0">
                <a:solidFill>
                  <a:srgbClr val="7030A0"/>
                </a:solidFill>
              </a:rPr>
              <a:t>Rstudio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279900"/>
            <a:ext cx="7354696" cy="31485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Go 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www.rstudio.org</a:t>
            </a:r>
            <a:r>
              <a:rPr lang="en-US" dirty="0" smtClean="0"/>
              <a:t> /and download the newest version of </a:t>
            </a:r>
            <a:r>
              <a:rPr lang="en-US" dirty="0" err="1" smtClean="0"/>
              <a:t>Rstudio</a:t>
            </a:r>
            <a:r>
              <a:rPr lang="en-US" dirty="0" smtClean="0"/>
              <a:t> (make sure to download the FREE version)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2416" y="4733473"/>
            <a:ext cx="40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web.cs.ucla.edu</a:t>
            </a:r>
            <a:r>
              <a:rPr lang="en-US" dirty="0"/>
              <a:t>/~</a:t>
            </a:r>
            <a:r>
              <a:rPr lang="en-US" dirty="0" err="1"/>
              <a:t>gulzar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6" y="1967528"/>
            <a:ext cx="5514109" cy="276594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9527" y="4294909"/>
            <a:ext cx="831273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53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5" y="422500"/>
            <a:ext cx="6281430" cy="857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Step 3: Have fun and make lots of mistakes!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Check out </a:t>
            </a:r>
            <a:r>
              <a:rPr lang="en-US" dirty="0" err="1" smtClean="0"/>
              <a:t>rbloggers.com</a:t>
            </a:r>
            <a:r>
              <a:rPr lang="en-US" dirty="0" smtClean="0"/>
              <a:t> for more info on R</a:t>
            </a:r>
          </a:p>
          <a:p>
            <a:endParaRPr lang="en-US" dirty="0" smtClean="0"/>
          </a:p>
          <a:p>
            <a:r>
              <a:rPr lang="en-US" dirty="0" smtClean="0"/>
              <a:t> Follow us on Twitter! @</a:t>
            </a:r>
            <a:r>
              <a:rPr lang="en-US" dirty="0" err="1" smtClean="0"/>
              <a:t>RladiesCville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Join us on GitHub! (Maybe our next session could be an intro to </a:t>
            </a:r>
            <a:r>
              <a:rPr lang="en-US" dirty="0" err="1" smtClean="0"/>
              <a:t>Git</a:t>
            </a:r>
            <a:r>
              <a:rPr lang="en-US" dirty="0" smtClean="0"/>
              <a:t> &amp; GitHub????)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52291" y="3870036"/>
            <a:ext cx="2697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 for today: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902550" y="1895200"/>
            <a:ext cx="7632000" cy="187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Introductions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R-Ladies?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Why R?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/>
              <a:t>How to install and run R and R-Studio on your computer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R-Ladies?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749" y="1135800"/>
            <a:ext cx="2343300" cy="21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94000" y="1131300"/>
            <a:ext cx="3862500" cy="321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 b="1">
                <a:solidFill>
                  <a:srgbClr val="88398A"/>
                </a:solidFill>
              </a:rPr>
              <a:t>Worldwide </a:t>
            </a:r>
            <a:r>
              <a:rPr lang="en" sz="2100"/>
              <a:t>organization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...that promotes </a:t>
            </a:r>
            <a:r>
              <a:rPr lang="en" sz="2100" b="1">
                <a:solidFill>
                  <a:srgbClr val="88398A"/>
                </a:solidFill>
              </a:rPr>
              <a:t>gender diversity</a:t>
            </a:r>
            <a:r>
              <a:rPr lang="en" sz="2100"/>
              <a:t> in the </a:t>
            </a:r>
            <a:r>
              <a:rPr lang="en" sz="2100" b="1">
                <a:solidFill>
                  <a:srgbClr val="88398A"/>
                </a:solidFill>
              </a:rPr>
              <a:t>R community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...via </a:t>
            </a:r>
            <a:r>
              <a:rPr lang="en" sz="2100" b="1">
                <a:solidFill>
                  <a:srgbClr val="88398A"/>
                </a:solidFill>
              </a:rPr>
              <a:t>meetups </a:t>
            </a:r>
            <a:r>
              <a:rPr lang="en" sz="2100"/>
              <a:t>and </a:t>
            </a:r>
            <a:r>
              <a:rPr lang="en" sz="2100" b="1">
                <a:solidFill>
                  <a:srgbClr val="88398A"/>
                </a:solidFill>
              </a:rPr>
              <a:t>mentorship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/>
              <a:t>...in a </a:t>
            </a:r>
            <a:r>
              <a:rPr lang="en" sz="2100" b="1">
                <a:solidFill>
                  <a:srgbClr val="88398A"/>
                </a:solidFill>
              </a:rPr>
              <a:t>friendly</a:t>
            </a:r>
            <a:r>
              <a:rPr lang="en" sz="2100"/>
              <a:t> and </a:t>
            </a:r>
            <a:r>
              <a:rPr lang="en" sz="2100" b="1">
                <a:solidFill>
                  <a:srgbClr val="88398A"/>
                </a:solidFill>
              </a:rPr>
              <a:t>safe</a:t>
            </a:r>
            <a:r>
              <a:rPr lang="en" sz="2100"/>
              <a:t> environment</a:t>
            </a:r>
          </a:p>
        </p:txBody>
      </p:sp>
      <p:pic>
        <p:nvPicPr>
          <p:cNvPr id="101" name="Shape 101" descr="meetup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5" y="793200"/>
            <a:ext cx="3557099" cy="35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 descr="Screenshot 2017-07-17 23.07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" y="0"/>
            <a:ext cx="90884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837050" y="4787100"/>
            <a:ext cx="2851200" cy="3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From R-Ladies Global, useR 2017 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92025" y="1154600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115" name="Shape 115" descr="Screenshot 2017-07-17 23.07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3" y="0"/>
            <a:ext cx="9102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5837050" y="4787100"/>
            <a:ext cx="2851200" cy="3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From R-Ladies Global, useR 2017 presentation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7522600" y="2863150"/>
            <a:ext cx="1593300" cy="15933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2017: </a:t>
            </a:r>
            <a:r>
              <a:rPr lang="en"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C-Ville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0261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Why R-Ladies Charlottesville?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6445800" y="1524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 sz="9600">
              <a:solidFill>
                <a:srgbClr val="FF004E"/>
              </a:solidFill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950" y="1416550"/>
            <a:ext cx="3731698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92025" y="1432300"/>
            <a:ext cx="3295500" cy="321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Goals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Teach and learn 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Expand professional network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Meet amazing women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Get involved in the wider R community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/>
              <a:t>Get involved in local tech community 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244900" y="1508500"/>
            <a:ext cx="3407100" cy="2903100"/>
          </a:xfrm>
          <a:prstGeom prst="rect">
            <a:avLst/>
          </a:prstGeom>
          <a:solidFill>
            <a:srgbClr val="88398A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</a:rPr>
              <a:t>Plans for the future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ct val="100000"/>
              <a:buFont typeface="Helvetica Neue"/>
            </a:pPr>
            <a:r>
              <a:rPr lang="en" dirty="0">
                <a:solidFill>
                  <a:srgbClr val="D3D3D3"/>
                </a:solidFill>
              </a:rPr>
              <a:t>Monthly Meetups: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ct val="100000"/>
            </a:pPr>
            <a:r>
              <a:rPr lang="en" dirty="0">
                <a:solidFill>
                  <a:srgbClr val="D3D3D3"/>
                </a:solidFill>
              </a:rPr>
              <a:t>Presentations, workshops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ct val="100000"/>
            </a:pPr>
            <a:r>
              <a:rPr lang="en" dirty="0">
                <a:solidFill>
                  <a:srgbClr val="D3D3D3"/>
                </a:solidFill>
              </a:rPr>
              <a:t>Networking and events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ct val="100000"/>
            </a:pPr>
            <a:r>
              <a:rPr lang="en" dirty="0" err="1">
                <a:solidFill>
                  <a:srgbClr val="D3D3D3"/>
                </a:solidFill>
              </a:rPr>
              <a:t>RLadiesCville</a:t>
            </a:r>
            <a:r>
              <a:rPr lang="en" dirty="0">
                <a:solidFill>
                  <a:srgbClr val="D3D3D3"/>
                </a:solidFill>
              </a:rPr>
              <a:t> </a:t>
            </a:r>
            <a:r>
              <a:rPr lang="en" dirty="0" smtClean="0">
                <a:solidFill>
                  <a:srgbClr val="D3D3D3"/>
                </a:solidFill>
              </a:rPr>
              <a:t>website</a:t>
            </a:r>
            <a:r>
              <a:rPr lang="en-US" dirty="0" smtClean="0">
                <a:solidFill>
                  <a:srgbClr val="D3D3D3"/>
                </a:solidFill>
              </a:rPr>
              <a:t>!</a:t>
            </a:r>
            <a:endParaRPr lang="en" dirty="0">
              <a:solidFill>
                <a:srgbClr val="D3D3D3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D3D3D3"/>
              </a:buClr>
              <a:buSzPct val="100000"/>
            </a:pPr>
            <a:r>
              <a:rPr lang="en">
                <a:solidFill>
                  <a:srgbClr val="D3D3D3"/>
                </a:solidFill>
              </a:rPr>
              <a:t>More </a:t>
            </a:r>
            <a:r>
              <a:rPr lang="en" smtClean="0">
                <a:solidFill>
                  <a:srgbClr val="D3D3D3"/>
                </a:solidFill>
              </a:rPr>
              <a:t>🍕🍕🍕 </a:t>
            </a:r>
            <a:endParaRPr lang="en" dirty="0">
              <a:solidFill>
                <a:srgbClr val="D3D3D3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62034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88398A"/>
                </a:solidFill>
              </a:rPr>
              <a:t>R-Ladies Charlottesville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517</Words>
  <Application>Microsoft Macintosh PowerPoint</Application>
  <PresentationFormat>On-screen Show (16:9)</PresentationFormat>
  <Paragraphs>102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Courier</vt:lpstr>
      <vt:lpstr>Helvetica Neue</vt:lpstr>
      <vt:lpstr>Titillium Web</vt:lpstr>
      <vt:lpstr>Arial</vt:lpstr>
      <vt:lpstr>R-Ladies Template</vt:lpstr>
      <vt:lpstr>Launching  R-Ladies ChaRlottesville</vt:lpstr>
      <vt:lpstr>Welcome!</vt:lpstr>
      <vt:lpstr>Agenda for today:</vt:lpstr>
      <vt:lpstr>1. What is R-Ladies?</vt:lpstr>
      <vt:lpstr>PowerPoint Presentation</vt:lpstr>
      <vt:lpstr>PowerPoint Presentation</vt:lpstr>
      <vt:lpstr>PowerPoint Presentation</vt:lpstr>
      <vt:lpstr>2. Why R-Ladies Charlottesville?</vt:lpstr>
      <vt:lpstr>R-Ladies Charlottesville</vt:lpstr>
      <vt:lpstr>Sponsors + Friends (for now)</vt:lpstr>
      <vt:lpstr>It’s your group</vt:lpstr>
      <vt:lpstr>PowerPoint Presentation</vt:lpstr>
      <vt:lpstr>3. What can you do?</vt:lpstr>
      <vt:lpstr>Tell your friends</vt:lpstr>
      <vt:lpstr>Get involved</vt:lpstr>
      <vt:lpstr>Find us online!</vt:lpstr>
      <vt:lpstr>4. How to install and run R and RStudio</vt:lpstr>
      <vt:lpstr>R + Rstudio = </vt:lpstr>
      <vt:lpstr>Step 1: Download R from CRAN</vt:lpstr>
      <vt:lpstr>Step 2: Download Rstudio</vt:lpstr>
      <vt:lpstr>Step 3: Have fun and make lots of mistakes!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 R-Ladies Charlottesville</dc:title>
  <cp:lastModifiedBy>Samantha Toet</cp:lastModifiedBy>
  <cp:revision>6</cp:revision>
  <dcterms:modified xsi:type="dcterms:W3CDTF">2017-11-14T21:43:25Z</dcterms:modified>
</cp:coreProperties>
</file>